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Oswald" panose="020B0604020202020204" charset="0"/>
      <p:regular r:id="rId10"/>
      <p:bold r:id="rId11"/>
    </p:embeddedFont>
    <p:embeddedFont>
      <p:font typeface="Average" panose="020B0604020202020204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b36b3aef2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b36b3aef2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b36b3aef2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b36b3aef2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b36b3aef2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b36b3aef2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verage"/>
              <a:buChar char="○"/>
            </a:pPr>
            <a:r>
              <a:rPr lang="en" sz="2000">
                <a:latin typeface="Average"/>
                <a:ea typeface="Average"/>
                <a:cs typeface="Average"/>
                <a:sym typeface="Average"/>
              </a:rPr>
              <a:t>Azine Davoudzadeh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b36b3aef2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b36b3aef2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Jenny Hunau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b36b3aef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b36b3aef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Angie Corritone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b36b3aef2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bb36b3aef2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Course Proposals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2021-2022</a:t>
            </a:r>
            <a:endParaRPr sz="500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43"/>
              <a:t>San Ramon Valley Unified School District</a:t>
            </a:r>
            <a:endParaRPr sz="2643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671800" cy="387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Any certificated staff member can submit new course proposals.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The proposals are reviewed and discussed through a variety of lenses</a:t>
            </a:r>
            <a:endParaRPr sz="230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District priorities</a:t>
            </a:r>
            <a:endParaRPr sz="210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Complement to current curriculum</a:t>
            </a:r>
            <a:endParaRPr sz="210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Costs</a:t>
            </a:r>
            <a:endParaRPr sz="210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Impact on existing courses</a:t>
            </a:r>
            <a:endParaRPr sz="21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Reviewed and approved by secondary principals and members of the District administrative team.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Board of Education</a:t>
            </a:r>
            <a:endParaRPr sz="2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Three New High School Course Proposals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914400" lvl="0" indent="-387350" algn="l" rtl="0">
              <a:spcBef>
                <a:spcPts val="0"/>
              </a:spcBef>
              <a:spcAft>
                <a:spcPts val="0"/>
              </a:spcAft>
              <a:buSzPts val="2500"/>
              <a:buAutoNum type="arabicPeriod"/>
            </a:pPr>
            <a:r>
              <a:rPr lang="en" sz="2500"/>
              <a:t>XR for Social Good</a:t>
            </a:r>
            <a:endParaRPr sz="2500"/>
          </a:p>
          <a:p>
            <a:pPr marL="914400" lvl="0" indent="-387350" algn="l" rtl="0">
              <a:spcBef>
                <a:spcPts val="0"/>
              </a:spcBef>
              <a:spcAft>
                <a:spcPts val="0"/>
              </a:spcAft>
              <a:buSzPts val="2500"/>
              <a:buAutoNum type="arabicPeriod"/>
            </a:pPr>
            <a:r>
              <a:rPr lang="en" sz="2500"/>
              <a:t>Data Science</a:t>
            </a:r>
            <a:endParaRPr sz="2500"/>
          </a:p>
          <a:p>
            <a:pPr marL="914400" lvl="0" indent="-387350" algn="l" rtl="0">
              <a:spcBef>
                <a:spcPts val="0"/>
              </a:spcBef>
              <a:spcAft>
                <a:spcPts val="0"/>
              </a:spcAft>
              <a:buSzPts val="2500"/>
              <a:buAutoNum type="arabicPeriod"/>
            </a:pPr>
            <a:r>
              <a:rPr lang="en" sz="2500"/>
              <a:t>My Story, Her Story, Hxrstory:  Interdisciplinary Ethnic Studies with an Emphasis on Media Literacy and the California Perspective</a:t>
            </a:r>
            <a:endParaRPr sz="25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XR for Social Good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Year-long elective course offered at Dougherty Valley High School.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College prep, not weighted.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XR = Extended Reality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Hands-on, experiential course where students will develop and design virtual and augmented reality applications to solve local problems in the community.</a:t>
            </a:r>
            <a:endParaRPr sz="2400"/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Data Science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Year-long math elective offered at one of our high schools.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College prep, not weighted.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Introduces students to opportunities available at the intersection of data analysis, computing, and mathematics through hands-on activities.</a:t>
            </a:r>
            <a:endParaRPr sz="2400"/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Story, Her Story, Hxrstory:  Interdisciplinary Ethnic Studies with an Emphasis on Media Literacy and the California Perspective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459450"/>
            <a:ext cx="8520600" cy="31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Year-long Social Science elective offered at all high schools.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College-prep, not weighted.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Prepares students to examine the complexities of power, privilege, and agency in history and modern-day socio-political systems through the lenses of race, ethnicity, gender, class, ability and religion.</a:t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Story, Her Story, Hxrstory:  Community Engagement Plan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Feedback Sessions:</a:t>
            </a:r>
            <a:endParaRPr sz="2100"/>
          </a:p>
          <a:p>
            <a:pPr marL="457200" lvl="0" indent="-349250" algn="l" rtl="0">
              <a:spcBef>
                <a:spcPts val="12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1/17 and 2/10 Student Feedback Sessions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2/1 San Ramon Diversity Coalition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2/10 PTA Presidents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3/2 PTA IDC Chairs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March - CDE Model Curriculum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March Staff Feedback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March - August Teacher Co-planning </a:t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On-screen Show (16:9)</PresentationFormat>
  <Paragraphs>41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Oswald</vt:lpstr>
      <vt:lpstr>Arial</vt:lpstr>
      <vt:lpstr>Average</vt:lpstr>
      <vt:lpstr>Slate</vt:lpstr>
      <vt:lpstr>New Course Proposals 2021-2022</vt:lpstr>
      <vt:lpstr>Process</vt:lpstr>
      <vt:lpstr>Three New High School Course Proposals</vt:lpstr>
      <vt:lpstr>XR for Social Good</vt:lpstr>
      <vt:lpstr>Introduction to Data Science</vt:lpstr>
      <vt:lpstr>My Story, Her Story, Hxrstory:  Interdisciplinary Ethnic Studies with an Emphasis on Media Literacy and the California Perspective</vt:lpstr>
      <vt:lpstr>My Story, Her Story, Hxrstory:  Community Engagement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Course Proposals 2021-2022</dc:title>
  <dc:creator>Fischer, Cindy [EC]</dc:creator>
  <cp:lastModifiedBy>Fischer, Cindy [EC]</cp:lastModifiedBy>
  <cp:revision>1</cp:revision>
  <dcterms:modified xsi:type="dcterms:W3CDTF">2021-02-22T23:28:44Z</dcterms:modified>
</cp:coreProperties>
</file>